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718AF-029D-4248-9C73-267297785DC3}" v="4" dt="2025-01-28T16:38:39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 Sahler" userId="3fc136c8bc05009f" providerId="LiveId" clId="{E9B718AF-029D-4248-9C73-267297785DC3}"/>
    <pc:docChg chg="modSld">
      <pc:chgData name="Werner Sahler" userId="3fc136c8bc05009f" providerId="LiveId" clId="{E9B718AF-029D-4248-9C73-267297785DC3}" dt="2025-01-29T11:46:39.226" v="8" actId="14100"/>
      <pc:docMkLst>
        <pc:docMk/>
      </pc:docMkLst>
      <pc:sldChg chg="modSp mod">
        <pc:chgData name="Werner Sahler" userId="3fc136c8bc05009f" providerId="LiveId" clId="{E9B718AF-029D-4248-9C73-267297785DC3}" dt="2025-01-29T11:46:39.226" v="8" actId="14100"/>
        <pc:sldMkLst>
          <pc:docMk/>
          <pc:sldMk cId="311420556" sldId="256"/>
        </pc:sldMkLst>
        <pc:spChg chg="mod">
          <ac:chgData name="Werner Sahler" userId="3fc136c8bc05009f" providerId="LiveId" clId="{E9B718AF-029D-4248-9C73-267297785DC3}" dt="2025-01-29T11:46:39.226" v="8" actId="14100"/>
          <ac:spMkLst>
            <pc:docMk/>
            <pc:sldMk cId="311420556" sldId="256"/>
            <ac:spMk id="2" creationId="{EEE03FF2-155C-8C82-808F-B9E31A43F33A}"/>
          </ac:spMkLst>
        </pc:spChg>
        <pc:spChg chg="mod">
          <ac:chgData name="Werner Sahler" userId="3fc136c8bc05009f" providerId="LiveId" clId="{E9B718AF-029D-4248-9C73-267297785DC3}" dt="2025-01-29T11:46:03.269" v="2" actId="113"/>
          <ac:spMkLst>
            <pc:docMk/>
            <pc:sldMk cId="311420556" sldId="256"/>
            <ac:spMk id="3" creationId="{218A40A8-44FD-8C43-0BBE-230765F8E3C4}"/>
          </ac:spMkLst>
        </pc:spChg>
        <pc:picChg chg="mod">
          <ac:chgData name="Werner Sahler" userId="3fc136c8bc05009f" providerId="LiveId" clId="{E9B718AF-029D-4248-9C73-267297785DC3}" dt="2025-01-28T16:41:39.318" v="0" actId="14100"/>
          <ac:picMkLst>
            <pc:docMk/>
            <pc:sldMk cId="311420556" sldId="256"/>
            <ac:picMk id="11" creationId="{0C5C3A89-140F-22DC-FE54-A1A31C139E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5A647-A42D-A4DB-38BA-AAFFFF407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EBBB60-DC64-5DDE-CEC8-7A6F7A3C3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D43C79-0CF0-7174-AA27-0D470C8C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C7F6E0-735E-4932-1627-6F21A5F1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ED5533-579E-3452-C480-F0000C11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9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3134-3961-EC7F-86EF-6CBA4354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51AA90-25C2-DD44-CA12-6FB88C623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7DF80B-A55F-F067-ECAA-F9955CA6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987AE6-A694-1D77-AA92-D24ED86A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FC7997-DD4E-C15D-3080-FF154084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08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041759-21BF-4306-485C-5381A173B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98CBF9-9474-17B0-A9F7-72D247B4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1C7F3D-614C-A8CD-D961-4D97EF8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E02F6-5597-96E6-788B-6FBB3B2A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D434D5-6017-342E-2BC9-F26C5CBB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88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23EB1-B608-BDD6-5862-A6FE1AD2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F31A10-B737-3F2E-CD8C-E54E75A3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4E6FE0-69D9-6141-6DBC-46A68D31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AB7B07-FB26-A2B3-66FC-E60040F6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5888C-AA17-4134-67EF-AB6CBABB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3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BC33A-0A04-AD3B-A83D-E19E7617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630844-EC7A-3F63-395D-A6E1E2C8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73E9B6-71F8-D07F-308A-859DC371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4E386-5E9E-D9DF-C1C6-ACF02564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32D29B-15CA-D2D3-2EF8-E682CCD2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F5CE5-9842-40F0-890A-5F2F318A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9D614-3B27-091A-B0B7-C0F195A8C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85064D-1C70-67BF-2121-47647AFA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893CF4-E3D1-71B1-B9D4-501C68EA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F0250A-8B9E-BADF-CBA8-8EB4EC96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C346EB-09F5-7023-98B3-3EB5518C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9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74C1F-DB01-6424-19F2-5D564F58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FCF2A5-6C62-4C83-1B94-E52BD854B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2161A8-6B7D-D0E8-14C6-3365CFB78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F7FF90-4259-8594-923E-88D918D77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B86A59-B994-8873-ADA6-783D72615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BFF346-CE59-0780-91B8-8C5B04C0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A2B05F-F5C9-FEBE-4A37-F45B9EEC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F59664-B47F-703E-4C27-58BF37DA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9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788E2-37D1-F0C0-84BF-D9EC588D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948753-5985-CB38-B37C-48A921BE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B06A59-7E93-04DA-3B35-2DCEE912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D09987-F788-B74D-5DC1-E7E9C64B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1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F7ECC4-C120-6596-4996-42DFEADC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05B0C-8BD3-6F4E-8CAE-275BA5A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742360-D226-3D3F-F63D-F64AC23B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0C0BE-09FE-4931-6068-72E31DA3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37C020-7554-CC5B-ABB4-1416BC5C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529339-CBA9-7083-3B7E-3589FDA6C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A588E0-C913-8F03-4C3C-5076DD6B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530D25-F274-722F-5B85-4D3533E0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4BBCFC-3C43-3D0E-F91B-88BAF0E2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3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CE5FD-59EF-D504-5F24-A2C572A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9DECA1-6738-7534-A997-F30D2348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BCA85-DF20-A1C1-810D-991BFE44E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FE00D4-1929-B9E8-1B19-F63978EF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FAB2E6-A452-41B8-E2D0-AF7DAF66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713FC1-FCA6-DBCD-0B7F-AE269685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84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8E983A-B832-177C-71D9-F08C163A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31C046-12DC-7879-CC7F-2CAB91F0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5EA67B-268F-2C82-4B5F-0E303FEFC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8FEBB-AD56-4095-8DB5-BFE8A9D7905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E90509-1AB7-9285-C91A-46CFB71F1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C400C-6572-A3FD-68DB-C8D3366D8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44906-984C-45F3-A0E2-C91216841F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6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foto.wuestenigel.com/appetizing-pieces-of-pickled-herring-with-red-and-purple-onions-mix-peas-and-sliced-lemon-on-dark-background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mailto:kassenwart@tb-assenheim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www.flickr.com/photos/19027848@N00/5577311083/" TargetMode="External"/><Relationship Id="rId5" Type="http://schemas.openxmlformats.org/officeDocument/2006/relationships/hyperlink" Target="https://pxhere.com/no/photo/1609962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pxhere.com/es/photo/10508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03FF2-155C-8C82-808F-B9E31A43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80" y="198335"/>
            <a:ext cx="9645446" cy="873381"/>
          </a:xfrm>
        </p:spPr>
        <p:txBody>
          <a:bodyPr>
            <a:noAutofit/>
          </a:bodyPr>
          <a:lstStyle/>
          <a:p>
            <a:r>
              <a:rPr lang="de-DE" sz="5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Turnerbund 1908  Assenheim</a:t>
            </a:r>
            <a:endParaRPr lang="de-DE" sz="5400" b="1" dirty="0">
              <a:solidFill>
                <a:srgbClr val="FF000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8A40A8-44FD-8C43-0BBE-230765F8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123" y="1927123"/>
            <a:ext cx="11533238" cy="4732542"/>
          </a:xfrm>
        </p:spPr>
        <p:txBody>
          <a:bodyPr>
            <a:normAutofit/>
          </a:bodyPr>
          <a:lstStyle/>
          <a:p>
            <a:r>
              <a:rPr lang="de-DE" sz="2800" dirty="0"/>
              <a:t>Zum </a:t>
            </a:r>
            <a:r>
              <a:rPr lang="de-DE" sz="2800" b="1" dirty="0">
                <a:solidFill>
                  <a:srgbClr val="FF0000"/>
                </a:solidFill>
              </a:rPr>
              <a:t>Heringsessen am Aschermittwoch </a:t>
            </a:r>
            <a:r>
              <a:rPr lang="de-DE" sz="2800" dirty="0"/>
              <a:t>laden wir alle Mitglieder </a:t>
            </a:r>
          </a:p>
          <a:p>
            <a:r>
              <a:rPr lang="de-DE" sz="2800" dirty="0"/>
              <a:t>und auch alle Bürger/innen ganz herzlich ein.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Wann: 05.03.2025  Beginn 18:00 Uhr im Clubheim des TBA</a:t>
            </a:r>
          </a:p>
          <a:p>
            <a:r>
              <a:rPr lang="de-DE" sz="2800" dirty="0"/>
              <a:t>Ihre „Portion“ </a:t>
            </a:r>
            <a:r>
              <a:rPr lang="de-DE" sz="2800" b="1" dirty="0"/>
              <a:t>reservieren Sie bitte bis </a:t>
            </a:r>
            <a:r>
              <a:rPr lang="de-DE" sz="2800" b="1" u="sng" dirty="0"/>
              <a:t>Sonntags 23.02.2025</a:t>
            </a:r>
          </a:p>
          <a:p>
            <a:r>
              <a:rPr lang="de-DE" sz="2800" dirty="0"/>
              <a:t>Bei Thomas Moses ; Tel. 06231 9429804  gerne auch auf Anrufbeantworter  sprechen, oder E- Mail  „</a:t>
            </a:r>
            <a:r>
              <a:rPr lang="de-DE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kassenwart@tb-assenheim.de</a:t>
            </a:r>
            <a:r>
              <a:rPr lang="de-DE" sz="2800" dirty="0"/>
              <a:t>“</a:t>
            </a:r>
          </a:p>
          <a:p>
            <a:r>
              <a:rPr lang="de-DE" sz="2800" dirty="0"/>
              <a:t>Alternativ bieten wir auch Hausmacher Wurstplatten und Quark mit Pellkartoffeln an.</a:t>
            </a:r>
          </a:p>
          <a:p>
            <a:r>
              <a:rPr lang="de-DE" sz="2800" dirty="0"/>
              <a:t>Auf Ihren / Euren Besuch freut sich der TB Assenheim</a:t>
            </a:r>
          </a:p>
          <a:p>
            <a:endParaRPr lang="de-DE" dirty="0"/>
          </a:p>
        </p:txBody>
      </p:sp>
      <p:pic>
        <p:nvPicPr>
          <p:cNvPr id="4" name="Grafik 3" descr="Ein Bild, das Emblem, Text, Cartoon, Wappen enthält.&#10;&#10;KI-generierte Inhalte können fehlerhaft sein.">
            <a:extLst>
              <a:ext uri="{FF2B5EF4-FFF2-40B4-BE49-F238E27FC236}">
                <a16:creationId xmlns:a16="http://schemas.microsoft.com/office/drawing/2014/main" id="{9D271867-4FE8-EF0D-8650-6CEAF0FBD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937" y="198335"/>
            <a:ext cx="140335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Fisch, Sardine, Fischprodukte, Meeresfrüchte enthält.&#10;&#10;KI-generierte Inhalte können fehlerhaft sein.">
            <a:extLst>
              <a:ext uri="{FF2B5EF4-FFF2-40B4-BE49-F238E27FC236}">
                <a16:creationId xmlns:a16="http://schemas.microsoft.com/office/drawing/2014/main" id="{C41B5479-297A-06EF-E2DE-C25038B3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780" y="901033"/>
            <a:ext cx="1624927" cy="1079493"/>
          </a:xfrm>
          <a:prstGeom prst="rect">
            <a:avLst/>
          </a:prstGeom>
        </p:spPr>
      </p:pic>
      <p:pic>
        <p:nvPicPr>
          <p:cNvPr id="8" name="Grafik 7" descr="Ein Bild, das Essen, Zitrone, Kochkunst, Meeresfrüchte enthält.&#10;&#10;KI-generierte Inhalte können fehlerhaft sein.">
            <a:extLst>
              <a:ext uri="{FF2B5EF4-FFF2-40B4-BE49-F238E27FC236}">
                <a16:creationId xmlns:a16="http://schemas.microsoft.com/office/drawing/2014/main" id="{FC335208-5A0E-1C85-241D-F11F93926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51148" y="968892"/>
            <a:ext cx="1494065" cy="996530"/>
          </a:xfrm>
          <a:prstGeom prst="rect">
            <a:avLst/>
          </a:prstGeom>
        </p:spPr>
      </p:pic>
      <p:pic>
        <p:nvPicPr>
          <p:cNvPr id="11" name="Grafik 10" descr="Ein Bild, das Platte, Essen, Fastfood, Fleisch enthält.&#10;&#10;KI-generierte Inhalte können fehlerhaft sein.">
            <a:extLst>
              <a:ext uri="{FF2B5EF4-FFF2-40B4-BE49-F238E27FC236}">
                <a16:creationId xmlns:a16="http://schemas.microsoft.com/office/drawing/2014/main" id="{0C5C3A89-140F-22DC-FE54-A1A31C139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5844" y="5373588"/>
            <a:ext cx="1920863" cy="1079493"/>
          </a:xfrm>
          <a:prstGeom prst="rect">
            <a:avLst/>
          </a:prstGeom>
        </p:spPr>
      </p:pic>
      <p:pic>
        <p:nvPicPr>
          <p:cNvPr id="13" name="Grafik 12" descr="Ein Bild, das Essen, Zutaten, Platte, Kartoffel enthält.&#10;&#10;KI-generierte Inhalte können fehlerhaft sein.">
            <a:extLst>
              <a:ext uri="{FF2B5EF4-FFF2-40B4-BE49-F238E27FC236}">
                <a16:creationId xmlns:a16="http://schemas.microsoft.com/office/drawing/2014/main" id="{E00A1D73-969D-3075-283A-979C72B0B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225087" y="5373589"/>
            <a:ext cx="1711274" cy="1283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52FC073-66F6-6160-2060-A724C83E0541}"/>
              </a:ext>
            </a:extLst>
          </p:cNvPr>
          <p:cNvSpPr txBox="1"/>
          <p:nvPr/>
        </p:nvSpPr>
        <p:spPr>
          <a:xfrm>
            <a:off x="10225087" y="6844777"/>
            <a:ext cx="171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11" tooltip="https://www.flickr.com/photos/19027848@N00/5577311083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12" tooltip="https://creativecommons.org/licenses/by-nc-nd/3.0/"/>
              </a:rPr>
              <a:t>CC BY-NC-ND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1142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Turnerbund 1908  Assenheim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Werner Sahler</dc:creator>
  <cp:lastModifiedBy>Werner Sahler</cp:lastModifiedBy>
  <cp:revision>1</cp:revision>
  <cp:lastPrinted>2025-01-28T14:34:19Z</cp:lastPrinted>
  <dcterms:created xsi:type="dcterms:W3CDTF">2025-01-28T14:06:48Z</dcterms:created>
  <dcterms:modified xsi:type="dcterms:W3CDTF">2025-01-29T11:46:46Z</dcterms:modified>
</cp:coreProperties>
</file>